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57" r:id="rId4"/>
    <p:sldId id="260" r:id="rId5"/>
    <p:sldId id="261" r:id="rId6"/>
    <p:sldId id="263" r:id="rId7"/>
    <p:sldId id="262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9144000" cy="6858000" type="screen4x3"/>
  <p:notesSz cx="6858000" cy="9144000"/>
  <p:custShowLst>
    <p:custShow name="Произвольный показ 1" id="0">
      <p:sldLst>
        <p:sld r:id="rId2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4397-1AE2-4951-AD92-CDB2DAE44321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50FCD-7D82-4D0E-AD20-212ED2BA6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9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0FCD-7D82-4D0E-AD20-212ED2BA624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49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86"/>
            <a:ext cx="9144000" cy="683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42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495">
        <p14:reveal/>
      </p:transition>
    </mc:Choice>
    <mc:Fallback>
      <p:transition spd="slow" advTm="54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856167"/>
      </p:ext>
    </p:extLst>
  </p:cSld>
  <p:clrMapOvr>
    <a:masterClrMapping/>
  </p:clrMapOvr>
  <p:transition spd="slow" advTm="4574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524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755373"/>
      </p:ext>
    </p:extLst>
  </p:cSld>
  <p:clrMapOvr>
    <a:masterClrMapping/>
  </p:clrMapOvr>
  <p:transition spd="slow" advTm="4298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0"/>
            <a:ext cx="91287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97924"/>
      </p:ext>
    </p:extLst>
  </p:cSld>
  <p:clrMapOvr>
    <a:masterClrMapping/>
  </p:clrMapOvr>
  <p:transition spd="slow" advTm="5155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90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408635"/>
      </p:ext>
    </p:extLst>
  </p:cSld>
  <p:clrMapOvr>
    <a:masterClrMapping/>
  </p:clrMapOvr>
  <p:transition spd="slow" advTm="469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2" y="0"/>
            <a:ext cx="914840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088541"/>
      </p:ext>
    </p:extLst>
  </p:cSld>
  <p:clrMapOvr>
    <a:masterClrMapping/>
  </p:clrMapOvr>
  <p:transition spd="slow" advTm="6142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" y="0"/>
            <a:ext cx="91372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466907"/>
      </p:ext>
    </p:extLst>
  </p:cSld>
  <p:clrMapOvr>
    <a:masterClrMapping/>
  </p:clrMapOvr>
  <p:transition spd="slow" advTm="6948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194674"/>
      </p:ext>
    </p:extLst>
  </p:cSld>
  <p:clrMapOvr>
    <a:masterClrMapping/>
  </p:clrMapOvr>
  <p:transition spd="slow" advTm="6011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71660"/>
      </p:ext>
    </p:extLst>
  </p:cSld>
  <p:clrMapOvr>
    <a:masterClrMapping/>
  </p:clrMapOvr>
  <p:transition spd="slow" advTm="5422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94714"/>
      </p:ext>
    </p:extLst>
  </p:cSld>
  <p:clrMapOvr>
    <a:masterClrMapping/>
  </p:clrMapOvr>
  <p:transition spd="slow" advTm="6794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9685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246873"/>
      </p:ext>
    </p:extLst>
  </p:cSld>
  <p:clrMapOvr>
    <a:masterClrMapping/>
  </p:clrMapOvr>
  <p:transition spd="slow" advTm="6273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002352"/>
      </p:ext>
    </p:extLst>
  </p:cSld>
  <p:clrMapOvr>
    <a:masterClrMapping/>
  </p:clrMapOvr>
  <p:transition spd="slow" advTm="5327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479848"/>
      </p:ext>
    </p:extLst>
  </p:cSld>
  <p:clrMapOvr>
    <a:masterClrMapping/>
  </p:clrMapOvr>
  <p:transition spd="slow" advTm="516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671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18"/>
    </mc:Choice>
    <mc:Fallback>
      <p:transition spd="slow" advTm="631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642508"/>
      </p:ext>
    </p:extLst>
  </p:cSld>
  <p:clrMapOvr>
    <a:masterClrMapping/>
  </p:clrMapOvr>
  <p:transition spd="slow" advTm="585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726753"/>
      </p:ext>
    </p:extLst>
  </p:cSld>
  <p:clrMapOvr>
    <a:masterClrMapping/>
  </p:clrMapOvr>
  <p:transition spd="slow" advTm="6523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000112"/>
      </p:ext>
    </p:extLst>
  </p:cSld>
  <p:clrMapOvr>
    <a:masterClrMapping/>
  </p:clrMapOvr>
  <p:transition spd="slow" advTm="5494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416290"/>
      </p:ext>
    </p:extLst>
  </p:cSld>
  <p:clrMapOvr>
    <a:masterClrMapping/>
  </p:clrMapOvr>
  <p:transition spd="slow" advTm="5331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197</TotalTime>
  <Words>1</Words>
  <Application>Microsoft Office PowerPoint</Application>
  <PresentationFormat>Экран (4:3)</PresentationFormat>
  <Paragraphs>1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  <vt:variant>
        <vt:lpstr>Произвольные показы</vt:lpstr>
      </vt:variant>
      <vt:variant>
        <vt:i4>1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черниговка</dc:creator>
  <cp:lastModifiedBy>черниговка</cp:lastModifiedBy>
  <cp:revision>7</cp:revision>
  <dcterms:created xsi:type="dcterms:W3CDTF">2016-11-22T03:23:57Z</dcterms:created>
  <dcterms:modified xsi:type="dcterms:W3CDTF">2016-11-24T08:48:12Z</dcterms:modified>
</cp:coreProperties>
</file>